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gif>
</file>

<file path=ppt/media/image2.gif>
</file>

<file path=ppt/media/image3.png>
</file>

<file path=ppt/media/image4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B996EAC-EAA1-4A3B-A1B7-AE1704C5BD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64680BF-3F87-4499-B6BE-C7F60562FD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257C4E6-4085-4068-94EE-0C4240D64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16.05.2019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0823DDC-F568-4815-88E8-C6177AC02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EB31B00-966C-4ED0-917C-F737FB28C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  <p:pic>
        <p:nvPicPr>
          <p:cNvPr id="1026" name="Picture 2" descr="Ähnliches Foto">
            <a:extLst>
              <a:ext uri="{FF2B5EF4-FFF2-40B4-BE49-F238E27FC236}">
                <a16:creationId xmlns:a16="http://schemas.microsoft.com/office/drawing/2014/main" id="{4631DBC0-91FB-44B1-B1DE-4031BC1BFB9C}"/>
              </a:ext>
            </a:extLst>
          </p:cNvPr>
          <p:cNvPicPr>
            <a:picLocks noChangeAspect="1" noChangeArrowheads="1" noCrop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189" y="505557"/>
            <a:ext cx="10814050" cy="5407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01366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82AD73-1981-420C-A64B-3F9A1E6A78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B90A758-A79C-417D-84F9-39725A182F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FBFAFE5-BCC5-4560-B11C-C28E28993B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706C24F-BD7F-4940-9692-79819B5F47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16.05.2019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2F5C2D4-52EF-4A97-819B-FA7E618D19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CC8310F-2D6D-4B35-A34D-5130C92BA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74337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193171-0186-4B41-A665-A20DC7786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3541B439-CBEF-4FC1-9925-D77094224D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2C4AE22-9808-4C7B-84B5-30891B5BB0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834AA62-1271-44CC-A415-7C04DE0326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16.05.2019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567D8DE-1B9B-4645-B8C6-948B17D02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581CF71-611B-482D-ABD6-70C377E76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65388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F523F6-D8C8-426A-B408-45D9277B2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A1BA4C2-1513-47A3-B25D-9D4837771D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B10664F-3662-4AB9-9733-150133D557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16.05.2019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3BD680E-09A3-491D-B199-D0B090442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8977ACD-08CE-4ABF-9B7A-DF38430BF3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56738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149509AA-698B-427F-9782-2BF25EE60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88B92A9-8F55-441D-B212-569385B54A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7C1EFF1-321C-4BDC-B5DC-D275537090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16.05.2019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C7EE9EC-22D1-4A23-A2A4-BB7CF4BD1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248AE5D-76CB-497F-A632-F5E6DA62F7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07841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B996EAC-EAA1-4A3B-A1B7-AE1704C5BD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64680BF-3F87-4499-B6BE-C7F60562FD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257C4E6-4085-4068-94EE-0C4240D64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16.05.2019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0823DDC-F568-4815-88E8-C6177AC02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EB31B00-966C-4ED0-917C-F737FB28C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  <p:pic>
        <p:nvPicPr>
          <p:cNvPr id="2050" name="Picture 2" descr="Ähnliches Foto">
            <a:extLst>
              <a:ext uri="{FF2B5EF4-FFF2-40B4-BE49-F238E27FC236}">
                <a16:creationId xmlns:a16="http://schemas.microsoft.com/office/drawing/2014/main" id="{B6208BC0-2ADE-451C-B280-F8094FEA6422}"/>
              </a:ext>
            </a:extLst>
          </p:cNvPr>
          <p:cNvPicPr>
            <a:picLocks noChangeAspect="1" noChangeArrowheads="1" noCrop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206" y="-748469"/>
            <a:ext cx="11595588" cy="79719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26718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y2mate.com - matrix_code_animated_hd_wallpaper_-6uPpnhqQK4_1080p">
            <a:hlinkClick r:id="" action="ppaction://media"/>
            <a:extLst>
              <a:ext uri="{FF2B5EF4-FFF2-40B4-BE49-F238E27FC236}">
                <a16:creationId xmlns:a16="http://schemas.microsoft.com/office/drawing/2014/main" id="{E8FEE433-6412-4C7B-95DC-93134F920D7A}"/>
              </a:ext>
            </a:extLst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B996EAC-EAA1-4A3B-A1B7-AE1704C5BD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64680BF-3F87-4499-B6BE-C7F60562FD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257C4E6-4085-4068-94EE-0C4240D64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16.05.2019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0823DDC-F568-4815-88E8-C6177AC02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EB31B00-966C-4ED0-917C-F737FB28C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7917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4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D974193-9E7E-485E-9505-5E8D3EDAB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DA9E9FB-2F26-497F-9D44-28239FFF08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5151C7F-6E5A-4E50-B38C-0BD6E9808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16.05.2019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9551CE0-4C01-48F5-B9AF-4374305FD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6F64373-B277-4936-8B55-2D13225CE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133160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C5A1F9-86FF-431A-81EC-59D9CFFE7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AE60BAE-72BE-4A51-90A4-FD454C7A32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760909F-6E9A-4559-8B2E-619B99617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16.05.2019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08DEF3A-5E2A-4E5E-BBA2-09E8F065E4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09D9A68-E30C-41E7-9653-1F89C4103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95480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A7E67AD-E474-4D16-8FC8-4FD3D07C26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2FE1B5C-AFC0-432A-A1FF-835D6BAACD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8ABD09F-1098-482D-B17C-2F48F9CC92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32B5C53-E843-4365-84CC-B20133188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16.05.2019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E6730F9-3A64-4E3E-8B09-E94540A13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7A203CF-3E4E-41FA-889E-EF6D758E2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143158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544DC9-9814-462E-99F9-860FA7A00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2DB0E55-2856-4B9F-BDDC-36727AE5D7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D485F24-2923-4BCF-8731-BA9537D94F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88F09668-16C0-4558-A32D-F4615D5BEB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C2EE534C-235B-4C8E-B0F2-40576477EE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E1B00596-D6F9-402C-9BC5-19F291C1E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16.05.2019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EC89B4D8-B2DE-4FE4-8A84-8038BD7C7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A5569B0A-A952-463B-BCF8-B4FE85601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147270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77E2AD-98C7-4FDF-8903-82B247EB01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C474E6B-6D14-4E84-BD1B-B4AB6C83E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16.05.2019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D7F3B6F-AD03-401B-B6FB-A9E244500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9608965-8A22-41BD-933A-0BBE137F9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4853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DD07EF7-4263-4E1F-B33C-743E4BFD4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16.05.2019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67F7992-A8C9-4727-992C-D806FF7B1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23AA948-D5CA-45D8-8769-234FCB1D4E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496460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A0D417CF-D013-4482-A6F1-780355968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1F41FF4-4898-4645-A191-6795140FA3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B741AD8-D1F3-46B0-BC5A-15D86B9914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260FB3-DA42-4C0D-94E8-8776DDB36BB7}" type="datetimeFigureOut">
              <a:rPr lang="de-DE" smtClean="0"/>
              <a:t>16.05.2019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07FB606-7BE3-4FA1-AAE2-1ECE2FF68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867FBDC-6015-4594-9C89-0E67EF0B53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48730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4">
            <a:extLst>
              <a:ext uri="{FF2B5EF4-FFF2-40B4-BE49-F238E27FC236}">
                <a16:creationId xmlns:a16="http://schemas.microsoft.com/office/drawing/2014/main" id="{3BA76693-7004-4428-BA0F-1DA55D9D6E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493964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de-D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Von den Machern von</a:t>
            </a:r>
            <a:br>
              <a:rPr lang="de-DE" dirty="0">
                <a:solidFill>
                  <a:srgbClr val="FFFF00"/>
                </a:solidFill>
              </a:rPr>
            </a:br>
            <a:r>
              <a:rPr lang="de-DE" dirty="0" err="1">
                <a:solidFill>
                  <a:srgbClr val="FF0000"/>
                </a:solidFill>
              </a:rPr>
              <a:t>DH</a:t>
            </a:r>
            <a:r>
              <a:rPr lang="de-DE" dirty="0" err="1">
                <a:solidFill>
                  <a:schemeClr val="bg1">
                    <a:lumMod val="75000"/>
                  </a:schemeClr>
                </a:solidFill>
              </a:rPr>
              <a:t>BW</a:t>
            </a:r>
            <a:r>
              <a:rPr lang="de-DE" dirty="0" err="1">
                <a:solidFill>
                  <a:srgbClr val="FF0000"/>
                </a:solidFill>
              </a:rPr>
              <a:t>ieWarsEssen</a:t>
            </a:r>
            <a:br>
              <a:rPr lang="de-DE" dirty="0">
                <a:solidFill>
                  <a:srgbClr val="FF0000"/>
                </a:solidFill>
              </a:rPr>
            </a:b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487561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25480FC4-BD05-4521-968D-17FB43DAF2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36968"/>
            <a:ext cx="9144000" cy="2387600"/>
          </a:xfrm>
        </p:spPr>
        <p:txBody>
          <a:bodyPr/>
          <a:lstStyle/>
          <a:p>
            <a:r>
              <a:rPr lang="de-DE" i="1" dirty="0" err="1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Symon</a:t>
            </a:r>
            <a:r>
              <a:rPr lang="de-DE" i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 Says</a:t>
            </a:r>
          </a:p>
        </p:txBody>
      </p:sp>
    </p:spTree>
    <p:extLst>
      <p:ext uri="{BB962C8B-B14F-4D97-AF65-F5344CB8AC3E}">
        <p14:creationId xmlns:p14="http://schemas.microsoft.com/office/powerpoint/2010/main" val="33373476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E2CE9EC0-1890-4389-B777-A760AB4A6D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Wahnsinn</a:t>
            </a:r>
          </a:p>
        </p:txBody>
      </p:sp>
      <p:sp>
        <p:nvSpPr>
          <p:cNvPr id="5" name="Untertitel 4">
            <a:extLst>
              <a:ext uri="{FF2B5EF4-FFF2-40B4-BE49-F238E27FC236}">
                <a16:creationId xmlns:a16="http://schemas.microsoft.com/office/drawing/2014/main" id="{B414DF3F-9B1E-4669-B67A-E3AD8899662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922624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IMON Game Toy Commercial 1980">
            <a:hlinkClick r:id="" action="ppaction://media"/>
            <a:extLst>
              <a:ext uri="{FF2B5EF4-FFF2-40B4-BE49-F238E27FC236}">
                <a16:creationId xmlns:a16="http://schemas.microsoft.com/office/drawing/2014/main" id="{775EAB71-9860-4035-A64F-EE1854F1297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970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83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</Words>
  <Application>Microsoft Office PowerPoint</Application>
  <PresentationFormat>Breitbild</PresentationFormat>
  <Paragraphs>3</Paragraphs>
  <Slides>4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Courier New</vt:lpstr>
      <vt:lpstr>Office</vt:lpstr>
      <vt:lpstr>Von den Machern von DHBWieWarsEssen </vt:lpstr>
      <vt:lpstr>Symon - Says</vt:lpstr>
      <vt:lpstr>Wahnsinn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Symon - Says</dc:title>
  <dc:creator>Luis HAIDER (PTV Group)</dc:creator>
  <cp:lastModifiedBy>Luis HAIDER (PTV Group)</cp:lastModifiedBy>
  <cp:revision>6</cp:revision>
  <dcterms:created xsi:type="dcterms:W3CDTF">2019-05-16T07:31:52Z</dcterms:created>
  <dcterms:modified xsi:type="dcterms:W3CDTF">2019-05-16T08:01:41Z</dcterms:modified>
</cp:coreProperties>
</file>

<file path=docProps/thumbnail.jpeg>
</file>